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747775"/>
          </p15:clr>
        </p15:guide>
        <p15:guide id="2" pos="316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Heart_Mountain/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Heart_Mountain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bighornbasin.com/local-lore-with-bob-richard-continues-with-the-story-of-the-heart-mountain-internment-camp/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ohwer.astate.edu/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ralhistory.hawaii.edu/unspoken-memories-oral-histories-of-hawaii-internees-at-jerome-arkansas/" TargetMode="Externa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written-record.blogs.archives.gov/2017/02/16/fractured-ideals-japanese-american-internment-through-a-government-lens/21-3003a/" TargetMode="Externa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chsc/learn/news/2023-njahs-workshop.htm" TargetMode="Externa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kqed.org/news/10482521/a-photographers-quest-japanese-american-internment-then-and-now" TargetMode="Externa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heartmountain.org/heart-mountain-releases-new-edition-of-groundbreaking-incarceration-history/" TargetMode="Externa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media/photo/gallery-item.htm?pg=278254&amp;id=1ff2935d-155d-4519-3e43-e423207b37eb&amp;gid=E6098E22-10D4-4C60-B25A-5B67E19B605F" TargetMode="Externa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media/photo/gallery-item.htm?pg=278254&amp;id=1ff799d5-155d-4519-3e7f-fec9ab0b5dd4&amp;gid=E6098E22-10D4-4C60-B25A-5B67E19B605F" TargetMode="Externa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media/photo/gallery-item.htm?pg=278254&amp;id=1ff6ee0f-155d-4519-3e37-70102a9794c8&amp;gid=E6098E22-10D4-4C60-B25A-5B67E19B605F" TargetMode="Externa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media/photo/gallery-item.htm?pg=278254&amp;id=1ff4eea9-155d-4519-3e9d-d12991b3fe3d&amp;gid=E6098E22-10D4-4C60-B25A-5B67E19B605F" TargetMode="Externa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media/photo/gallery-item.htm?pg=278254&amp;id=fe9f9d79-62bb-4b45-88f2-7442876b8910&amp;gid=E6098E22-10D4-4C60-B25A-5B67E19B605F" TargetMode="Externa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japanese-american-incarceration" TargetMode="Externa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japanese-american-incarceration" TargetMode="Externa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ensho.org/catalyst/how-many-japanese-americans-were-incarcerated-during-wwii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lithub.com/5-artists-who-explore-japanese-american-incarceration-and-internment/" TargetMode="Externa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rchives.gov/research/japanese-americans/wra" TargetMode="Externa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ritannica.com/topic/Japanese-American-internment-in-pictures-2146743" TargetMode="Externa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ritannica.com/topic/Japanese-American-internment-in-pictures-2146743" TargetMode="Externa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trumanlibrary.gov/education/presidential-inquiries/japanese-american-internment" TargetMode="Externa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ensho.org/catalyst/this-election-day-asian-americans-must-refuse-assimilation-and-dream-of-a-world-that-serves-us-all/" TargetMode="Externa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americanhistory.si.edu/collections/object-groups/japanese-american-incarceration" TargetMode="Externa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rchives.gov/education/lessons/japanese-relocation" TargetMode="Externa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gilderlehrman.org/history-resources/spotlight-primary-source/japanese-internment-1942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centerofthewest.org/event/talk-bob-richard-heart-mountain-internment-camp-story/" TargetMode="Externa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ducation.asianart.org/resources/the-japanese-american-incarceration-experience-loyalty-and-civil-rights/" TargetMode="Externa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rchives.gov/milestone-documents/executive-order-9066" TargetMode="Externa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442nd-regimental-combat-team" TargetMode="Externa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442nd-regimental-combat-team" TargetMode="Externa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442nd-regimental-combat-team" TargetMode="Externa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ionalww2museum.org/war/articles/442nd-regimental-combat-team" TargetMode="Externa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historynet.com/japanese-internment-camps-wwii/living-conditions-at-santa-anita-assembly-center/" TargetMode="Externa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loc.gov/resource/ppmsca.74338/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powelltribune.com/stories/upcoming-programs-to-explore-life-at-heart-mountain-internment-camp,37634" TargetMode="Externa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Santa_Anita_(detention_facility)/" TargetMode="Externa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Santa_Anita_(detention_facility)/" TargetMode="Externa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Santa_Anita_(detention_facility)/" TargetMode="Externa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cyclopedia.densho.org/Santa_Anita_(detention_facility)/" TargetMode="Externa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dr.densho.org/ddr-manz-10-134/" TargetMode="Externa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trib.com/news/local/state-and-regional/photo-book-sheds-new-light-on-life-in-wyomings-heart-mountain-internment-camp/article_5a8deb68-1a35-5d61-b186-575232769c32.html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theguardian.com/sport/2021/jan/27/japanese-american-internment-second-world-way-high-school-football-team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docsteach.org/documents/document/heart-mountain-high-schoo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e8ac9b7cb8_0_0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e8ac9b7cb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e8ac9b7cb8_0_38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e8ac9b7cb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https://encyclopedia.densho.org/Heart_Mountain/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e8ac9b7cb8_0_42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e8ac9b7cb8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https://encyclopedia.densho.org/Heart_Mountain/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e8ac9b7cb8_0_4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e8ac9b7cb8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https://mybighornbasin.com/local-lore-with-bob-richard-continues-with-the-story-of-the-heart-mountain-internment-camp/</a:t>
            </a:r>
            <a:r>
              <a:rPr lang="en"/>
              <a:t> (My Big Horn Basin) Note: This link no longer works.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e8ac9b7cb8_0_50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e8ac9b7cb8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e8ac9b7cb8_0_54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e8ac9b7cb8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/>
              <a:t> (Arkansas State University)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e8ac9b7cb8_0_58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e8ac9b7cb8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8ac9b7cb8_0_62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8ac9b7cb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e8ac9b7cb8_0_6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e8ac9b7cb8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e8ac9b7cb8_0_70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e8ac9b7cb8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e8ac9b7cb8_0_74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e8ac9b7cb8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e8ac9b7cb8_0_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e8ac9b7cb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e8ac9b7cb8_0_78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e8ac9b7cb8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e8ac9b7cb8_0_82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e8ac9b7cb8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e8ac9b7cb8_0_8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e8ac9b7cb8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https://rohwer.astate.edu/</a:t>
            </a:r>
            <a:r>
              <a:rPr lang="en">
                <a:solidFill>
                  <a:schemeClr val="dk1"/>
                </a:solidFill>
              </a:rPr>
              <a:t> (Arkansas State University)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e8ac9b7cb8_0_90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e8ac9b7cb8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e8ac9b7cb8_0_94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e8ac9b7cb8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https://oralhistory.hawaii.edu/unspoken-memories-oral-histories-of-hawaii-internees-at-jerome-arkansas/</a:t>
            </a:r>
            <a:r>
              <a:rPr lang="en"/>
              <a:t> (Center for Oral History)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e8ac9b7cb8_0_98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e8ac9b7cb8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https://unwritten-record.blogs.archives.gov/2017/02/16/fractured-ideals-japanese-american-internment-through-a-government-lens/21-3003a/</a:t>
            </a:r>
            <a:r>
              <a:rPr lang="en"/>
              <a:t>  (National Archives)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e8ac9b7cb8_0_102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e8ac9b7cb8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https://www.nps.gov/chsc/learn/news/2023-njahs-workshop.htm</a:t>
            </a:r>
            <a:r>
              <a:rPr lang="en"/>
              <a:t> (National Park Service)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e8ac9b7cb8_0_10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e8ac9b7cb8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e8ac9b7cb8_0_111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e8ac9b7cb8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https://www.kqed.org/news/10482521/a-photographers-quest-japanese-american-internment-then-and-now</a:t>
            </a:r>
            <a:r>
              <a:rPr lang="en"/>
              <a:t> (Yollin)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e8ac9b7cb8_0_115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e8ac9b7cb8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e8ac9b7cb8_0_10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e8ac9b7cb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https://www.heartmountain.org/heart-mountain-releases-new-edition-of-groundbreaking-incarceration-history/</a:t>
            </a:r>
            <a:r>
              <a:rPr lang="en"/>
              <a:t> (Heart Mountain Wyoming Foundation)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e8ac9b7cb8_0_119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e8ac9b7cb8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e8ac9b7cb8_0_123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e8ac9b7cb8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https://www.nps.gov/media/photo/gallery-item.htm?pg=278254&amp;id=1ff2935d-155d-4519-3e43-e423207b37eb&amp;gid=E6098E22-10D4-4C60-B25A-5B67E19B605F</a:t>
            </a:r>
            <a:r>
              <a:rPr lang="en"/>
              <a:t> (National Park Service)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e8ac9b7cb8_0_127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e8ac9b7cb8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https://www.nps.gov/media/photo/gallery-item.htm?pg=278254&amp;id=1ff799d5-155d-4519-3e7f-fec9ab0b5dd4&amp;gid=E6098E22-10D4-4C60-B25A-5B67E19B605F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Park Service)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e8ac9b7cb8_0_131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e8ac9b7cb8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https://www.nps.gov/media/photo/gallery-item.htm?pg=278254&amp;id=1ff6ee0f-155d-4519-3e37-70102a9794c8&amp;gid=E6098E22-10D4-4C60-B25A-5B67E19B605F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Park Service)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e8ac9b7cb8_0_135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e8ac9b7cb8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https://www.nps.gov/media/photo/gallery-item.htm?pg=278254&amp;id=1ff4eea9-155d-4519-3e9d-d12991b3fe3d&amp;gid=E6098E22-10D4-4C60-B25A-5B67E19B605F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Park Service)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e8ac9b7cb8_0_139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e8ac9b7cb8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https://www.nps.gov/media/photo/gallery-item.htm?pg=278254&amp;id=fe9f9d79-62bb-4b45-88f2-7442876b8910&amp;gid=E6098E22-10D4-4C60-B25A-5B67E19B605F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Park Service)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e8ac9b7cb8_0_143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e8ac9b7cb8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e8ac9b7cb8_0_147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e8ac9b7cb8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Library of Congress, LC-A351-T01-3-M-26.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https://www.nationalww2museum.org/war/articles/japanese-american-incarceration</a:t>
            </a:r>
            <a:r>
              <a:rPr lang="en"/>
              <a:t> (National WWII Museum)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e8ac9b7cb8_0_151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e8ac9b7cb8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Japanese Americans arriving at an assembly center near Stockton, California. Their possessions are piled outside awaiting inspection before being transferred to the barracks (1942).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https://www.nationalww2museum.org/war/articles/japanese-american-incarceration</a:t>
            </a:r>
            <a:r>
              <a:rPr lang="en">
                <a:solidFill>
                  <a:schemeClr val="dk1"/>
                </a:solidFill>
              </a:rPr>
              <a:t> (National WWII Museum)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(Image: National Archives and Records Administration, 210-G-C404.)</a:t>
            </a:r>
            <a:br>
              <a:rPr lang="en"/>
            </a:br>
            <a:r>
              <a:rPr lang="en"/>
              <a:t>https://www.nationalww2museum.org/war/articles/japanese-american-incarceration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e8ac9b7cb8_0_155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e8ac9b7cb8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https://densho.org/catalyst/how-many-japanese-americans-were-incarcerated-during-wwii/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8ac9b7cb8_0_14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8ac9b7cb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e8ac9b7cb8_0_159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e8ac9b7cb8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https://lithub.com/5-artists-who-explore-japanese-american-incarceration-and-internment/</a:t>
            </a:r>
            <a:r>
              <a:rPr lang="en"/>
              <a:t> (Shimoda)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e8ac9b7cb8_0_163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e8ac9b7cb8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https://www.archives.gov/research/japanese-americans/wra</a:t>
            </a:r>
            <a:r>
              <a:rPr lang="en"/>
              <a:t> (National Archives)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e8ac9b7cb8_0_167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e8ac9b7cb8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https://www.britannica.com/topic/Japanese-American-internment-in-pictures-2146743</a:t>
            </a:r>
            <a:r>
              <a:rPr lang="en"/>
              <a:t> (Britannica)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e8ac9b7cb8_0_171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3e8ac9b7cb8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https://www.britannica.com/topic/Japanese-American-internment-in-pictures-2146743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 (Britannica)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e8ac9b7cb8_0_175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3e8ac9b7cb8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https://www.trumanlibrary.gov/education/presidential-inquiries/japanese-american-internment</a:t>
            </a:r>
            <a:r>
              <a:rPr lang="en"/>
              <a:t> (Harry S. Truman Library and Museum)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e8ac9b7cb8_0_179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e8ac9b7cb8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https://densho.org/catalyst/this-election-day-asian-americans-must-refuse-assimilation-and-dream-of-a-world-that-serves-us-all/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e8ac9b7cb8_0_183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e8ac9b7cb8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https://americanhistory.si.edu/collections/object-groups/japanese-american-incarceration</a:t>
            </a:r>
            <a:r>
              <a:rPr lang="en"/>
              <a:t> (Smithsonian)</a:t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e8ac9b7cb8_0_187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e8ac9b7cb8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e8ac9b7cb8_0_191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e8ac9b7cb8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https://www.archives.gov/education/lessons/japanese-relocation</a:t>
            </a:r>
            <a:r>
              <a:rPr lang="en"/>
              <a:t> (National Archives)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e8ac9b7cb8_0_195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e8ac9b7cb8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https://www.gilderlehrman.org/history-resources/spotlight-primary-source/japanese-internment-1942</a:t>
            </a:r>
            <a:r>
              <a:rPr lang="en"/>
              <a:t> (The Gilder Lehrman Institute of American HIstory)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e8ac9b7cb8_0_18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e8ac9b7cb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https://centerofthewest.org/event/talk-bob-richard-heart-mountain-internment-camp-story/</a:t>
            </a:r>
            <a:r>
              <a:rPr lang="en"/>
              <a:t> (Buffalo Bill Center of the West)</a:t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e8ac9b7cb8_0_199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e8ac9b7cb8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https://education.asianart.org/resources/the-japanese-american-incarceration-experience-loyalty-and-civil-rights/</a:t>
            </a:r>
            <a:r>
              <a:rPr lang="en"/>
              <a:t> (Asian Art Museum)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e8ac9b7cb8_0_203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e8ac9b7cb8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https://www.archives.gov/milestone-documents/executive-order-9066</a:t>
            </a:r>
            <a:r>
              <a:rPr lang="en"/>
              <a:t> (National Archives)</a:t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e8ac9b7cb8_0_207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3e8ac9b7cb8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e8ac9b7cb8_0_211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3e8ac9b7cb8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https://www.nationalww2museum.org/war/articles/442nd-regimental-combat-team</a:t>
            </a:r>
            <a:r>
              <a:rPr lang="en"/>
              <a:t> (National WWII Museum)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e8ac9b7cb8_0_215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3e8ac9b7cb8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https://www.nationalww2museum.org/war/articles/442nd-regimental-combat-team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WWII Museum)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e8ac9b7cb8_0_219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3e8ac9b7cb8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https://www.nationalww2museum.org/war/articles/442nd-regimental-combat-team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WWII Museum)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e8ac9b7cb8_0_223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e8ac9b7cb8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https://www.nationalww2museum.org/war/articles/442nd-regimental-combat-team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(National WWII Museum)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e8ac9b7cb8_0_227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e8ac9b7cb8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e8ac9b7cb8_0_231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e8ac9b7cb8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https://www.historynet.com/japanese-internment-camps-wwii/living-conditions-at-santa-anita-assembly-center/</a:t>
            </a:r>
            <a:r>
              <a:rPr lang="en"/>
              <a:t>  (HistoryNet)</a:t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e8ac9b7cb8_0_235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3e8ac9b7cb8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https://www.loc.gov/resource/ppmsca.74338/</a:t>
            </a:r>
            <a:r>
              <a:rPr lang="en"/>
              <a:t> (Library of Congress)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e8ac9b7cb8_0_22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e8ac9b7cb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https://www.powelltribune.com/stories/upcoming-programs-to-explore-life-at-heart-mountain-internment-camp,37634</a:t>
            </a:r>
            <a:r>
              <a:rPr lang="en"/>
              <a:t> (Heart Mountain Wyoming Foundation)</a:t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e8ac9b7cb8_0_239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e8ac9b7cb8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(National Archives)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On [October 27] 1942, the Santa Anita Assembly Center was officially closed. This infamous site was the largest and longest running WCCA camp. The site was utilized for about seven months and reached a peak population of 18,719 incarcerees. The inmates of Santa Anita Assembly Center were transferred to 8 out of the 10 concentration camps. These camps included: Gila River, Granada, Heart Mountain, Jerome, Poston, Manzanar, Rohwer, and Topaz.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Today's image depicts incarcerees at the mess hall at Santa Anita Detention Facility. Image courtesy of the National Archives and Records Administration.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e8ac9b7cb8_0_243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3e8ac9b7cb8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https://encyclopedia.densho.org/Santa_Anita_(detention_facility)/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e8ac9b7cb8_0_247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e8ac9b7cb8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https://encyclopedia.densho.org/Santa_Anita_(detention_facility)/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e8ac9b7cb8_0_251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3e8ac9b7cb8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https://encyclopedia.densho.org/Santa_Anita_(detention_facility)/</a:t>
            </a:r>
            <a:r>
              <a:rPr lang="en"/>
              <a:t> (Densho)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e8ac9b7cb8_0_255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3e8ac9b7cb8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https://encyclopedia.densho.org/Santa_Anita_(detention_facility)/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e8ac9b7cb8_0_259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3e8ac9b7cb8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https://ddr.densho.org/ddr-manz-10-134/</a:t>
            </a:r>
            <a:r>
              <a:rPr lang="en"/>
              <a:t> (Densho)</a:t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e8ac9b7cb8_0_263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e8ac9b7cb8_0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e8ac9b7cb8_0_26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e8ac9b7cb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https://trib.com/news/local/state-and-regional/photo-book-sheds-new-light-on-life-in-wyomings-heart-mountain-internment-camp/article_5a8deb68-1a35-5d61-b186-575232769c32.html</a:t>
            </a:r>
            <a:r>
              <a:rPr lang="en"/>
              <a:t> (Gray)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e8ac9b7cb8_0_30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e8ac9b7cb8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https://www.theguardian.com/sport/2021/jan/27/japanese-american-internment-second-world-way-high-school-football-team</a:t>
            </a:r>
            <a:r>
              <a:rPr lang="en"/>
              <a:t> (Tenorio)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e8ac9b7cb8_0_34:notes"/>
          <p:cNvSpPr/>
          <p:nvPr>
            <p:ph idx="2" type="sldImg"/>
          </p:nvPr>
        </p:nvSpPr>
        <p:spPr>
          <a:xfrm>
            <a:off x="121053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e8ac9b7cb8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https://www.docsteach.org/documents/document/heart-mountain-high-school</a:t>
            </a:r>
            <a:r>
              <a:rPr lang="en"/>
              <a:t> (National Archives Foundation)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1pPr>
            <a:lvl2pPr lvl="1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2pPr>
            <a:lvl3pPr lvl="2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3pPr>
            <a:lvl4pPr lvl="3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4pPr>
            <a:lvl5pPr lvl="4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5pPr>
            <a:lvl6pPr lvl="5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6pPr>
            <a:lvl7pPr lvl="6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7pPr>
            <a:lvl8pPr lvl="7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8pPr>
            <a:lvl9pPr lvl="8" algn="ctr">
              <a:spcBef>
                <a:spcPts val="0"/>
              </a:spcBef>
              <a:spcAft>
                <a:spcPts val="0"/>
              </a:spcAft>
              <a:buSzPts val="6433"/>
              <a:buNone/>
              <a:defRPr sz="643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1pPr>
            <a:lvl2pPr lvl="1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2pPr>
            <a:lvl3pPr lvl="2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3pPr>
            <a:lvl4pPr lvl="3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4pPr>
            <a:lvl5pPr lvl="4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5pPr>
            <a:lvl6pPr lvl="5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6pPr>
            <a:lvl7pPr lvl="6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7pPr>
            <a:lvl8pPr lvl="7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8pPr>
            <a:lvl9pPr lvl="8" algn="ctr">
              <a:spcBef>
                <a:spcPts val="0"/>
              </a:spcBef>
              <a:spcAft>
                <a:spcPts val="0"/>
              </a:spcAft>
              <a:buSzPts val="14844"/>
              <a:buNone/>
              <a:defRPr sz="14844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9994" lvl="0" marL="457200" algn="ctr">
              <a:spcBef>
                <a:spcPts val="0"/>
              </a:spcBef>
              <a:spcAft>
                <a:spcPts val="0"/>
              </a:spcAft>
              <a:buSzPts val="2227"/>
              <a:buChar char="●"/>
              <a:defRPr sz="2227"/>
            </a:lvl1pPr>
            <a:lvl2pPr indent="-338572" lvl="1" marL="914400" algn="ctr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2pPr>
            <a:lvl3pPr indent="-338572" lvl="2" marL="1371600" algn="ctr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3pPr>
            <a:lvl4pPr indent="-338572" lvl="3" marL="1828800" algn="ctr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4pPr>
            <a:lvl5pPr indent="-338573" lvl="4" marL="2286000" algn="ctr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5pPr>
            <a:lvl6pPr indent="-338573" lvl="5" marL="2743200" algn="ctr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6pPr>
            <a:lvl7pPr indent="-338573" lvl="6" marL="3200400" algn="ctr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7pPr>
            <a:lvl8pPr indent="-338572" lvl="7" marL="3657600" algn="ctr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8pPr>
            <a:lvl9pPr indent="-338572" lvl="8" marL="4114800" algn="ctr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1pPr>
            <a:lvl2pPr lvl="1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2pPr>
            <a:lvl3pPr lvl="2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3pPr>
            <a:lvl4pPr lvl="3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4pPr>
            <a:lvl5pPr lvl="4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5pPr>
            <a:lvl6pPr lvl="5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6pPr>
            <a:lvl7pPr lvl="6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7pPr>
            <a:lvl8pPr lvl="7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8pPr>
            <a:lvl9pPr lvl="8" algn="ctr">
              <a:spcBef>
                <a:spcPts val="0"/>
              </a:spcBef>
              <a:spcAft>
                <a:spcPts val="0"/>
              </a:spcAft>
              <a:buSzPts val="4453"/>
              <a:buNone/>
              <a:defRPr sz="4453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1pPr>
            <a:lvl2pPr lvl="1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2pPr>
            <a:lvl3pPr lvl="2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3pPr>
            <a:lvl4pPr lvl="3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4pPr>
            <a:lvl5pPr lvl="4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5pPr>
            <a:lvl6pPr lvl="5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6pPr>
            <a:lvl7pPr lvl="6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7pPr>
            <a:lvl8pPr lvl="7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8pPr>
            <a:lvl9pPr lvl="8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9994" lvl="0" marL="457200">
              <a:spcBef>
                <a:spcPts val="0"/>
              </a:spcBef>
              <a:spcAft>
                <a:spcPts val="0"/>
              </a:spcAft>
              <a:buSzPts val="2227"/>
              <a:buChar char="●"/>
              <a:defRPr sz="2227"/>
            </a:lvl1pPr>
            <a:lvl2pPr indent="-338572" lvl="1" marL="9144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2pPr>
            <a:lvl3pPr indent="-338572" lvl="2" marL="13716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3pPr>
            <a:lvl4pPr indent="-338572" lvl="3" marL="18288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4pPr>
            <a:lvl5pPr indent="-338573" lvl="4" marL="22860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5pPr>
            <a:lvl6pPr indent="-338573" lvl="5" marL="27432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6pPr>
            <a:lvl7pPr indent="-338573" lvl="6" marL="32004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7pPr>
            <a:lvl8pPr indent="-338572" lvl="7" marL="36576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8pPr>
            <a:lvl9pPr indent="-338572" lvl="8" marL="41148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1pPr>
            <a:lvl2pPr lvl="1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2pPr>
            <a:lvl3pPr lvl="2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3pPr>
            <a:lvl4pPr lvl="3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4pPr>
            <a:lvl5pPr lvl="4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5pPr>
            <a:lvl6pPr lvl="5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6pPr>
            <a:lvl7pPr lvl="6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7pPr>
            <a:lvl8pPr lvl="7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8pPr>
            <a:lvl9pPr lvl="8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8572" lvl="0" marL="4572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1pPr>
            <a:lvl2pPr indent="-322862" lvl="1" marL="9144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2pPr>
            <a:lvl3pPr indent="-322862" lvl="2" marL="13716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3pPr>
            <a:lvl4pPr indent="-322862" lvl="3" marL="18288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4pPr>
            <a:lvl5pPr indent="-322862" lvl="4" marL="22860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5pPr>
            <a:lvl6pPr indent="-322862" lvl="5" marL="27432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6pPr>
            <a:lvl7pPr indent="-322862" lvl="6" marL="32004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7pPr>
            <a:lvl8pPr indent="-322862" lvl="7" marL="36576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8pPr>
            <a:lvl9pPr indent="-322862" lvl="8" marL="41148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8572" lvl="0" marL="4572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1pPr>
            <a:lvl2pPr indent="-322862" lvl="1" marL="9144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2pPr>
            <a:lvl3pPr indent="-322862" lvl="2" marL="13716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3pPr>
            <a:lvl4pPr indent="-322862" lvl="3" marL="18288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4pPr>
            <a:lvl5pPr indent="-322862" lvl="4" marL="22860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5pPr>
            <a:lvl6pPr indent="-322862" lvl="5" marL="27432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6pPr>
            <a:lvl7pPr indent="-322862" lvl="6" marL="32004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7pPr>
            <a:lvl8pPr indent="-322862" lvl="7" marL="36576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8pPr>
            <a:lvl9pPr indent="-322862" lvl="8" marL="41148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1pPr>
            <a:lvl2pPr lvl="1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2pPr>
            <a:lvl3pPr lvl="2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3pPr>
            <a:lvl4pPr lvl="3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4pPr>
            <a:lvl5pPr lvl="4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5pPr>
            <a:lvl6pPr lvl="5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6pPr>
            <a:lvl7pPr lvl="6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7pPr>
            <a:lvl8pPr lvl="7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8pPr>
            <a:lvl9pPr lvl="8">
              <a:spcBef>
                <a:spcPts val="0"/>
              </a:spcBef>
              <a:spcAft>
                <a:spcPts val="0"/>
              </a:spcAft>
              <a:buSzPts val="3464"/>
              <a:buNone/>
              <a:defRPr sz="3464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1pPr>
            <a:lvl2pPr lvl="1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2pPr>
            <a:lvl3pPr lvl="2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3pPr>
            <a:lvl4pPr lvl="3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4pPr>
            <a:lvl5pPr lvl="4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5pPr>
            <a:lvl6pPr lvl="5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6pPr>
            <a:lvl7pPr lvl="6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7pPr>
            <a:lvl8pPr lvl="7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8pPr>
            <a:lvl9pPr lvl="8">
              <a:spcBef>
                <a:spcPts val="0"/>
              </a:spcBef>
              <a:spcAft>
                <a:spcPts val="0"/>
              </a:spcAft>
              <a:buSzPts val="2969"/>
              <a:buNone/>
              <a:defRPr sz="2969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22862" lvl="0" marL="4572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1pPr>
            <a:lvl2pPr indent="-322862" lvl="1" marL="9144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2pPr>
            <a:lvl3pPr indent="-322862" lvl="2" marL="13716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3pPr>
            <a:lvl4pPr indent="-322862" lvl="3" marL="18288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4pPr>
            <a:lvl5pPr indent="-322862" lvl="4" marL="22860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5pPr>
            <a:lvl6pPr indent="-322862" lvl="5" marL="27432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6pPr>
            <a:lvl7pPr indent="-322862" lvl="6" marL="3200400">
              <a:spcBef>
                <a:spcPts val="0"/>
              </a:spcBef>
              <a:spcAft>
                <a:spcPts val="0"/>
              </a:spcAft>
              <a:buSzPts val="1484"/>
              <a:buChar char="●"/>
              <a:defRPr sz="1484"/>
            </a:lvl7pPr>
            <a:lvl8pPr indent="-322862" lvl="7" marL="3657600">
              <a:spcBef>
                <a:spcPts val="0"/>
              </a:spcBef>
              <a:spcAft>
                <a:spcPts val="0"/>
              </a:spcAft>
              <a:buSzPts val="1484"/>
              <a:buChar char="○"/>
              <a:defRPr sz="1484"/>
            </a:lvl8pPr>
            <a:lvl9pPr indent="-322862" lvl="8" marL="4114800">
              <a:spcBef>
                <a:spcPts val="0"/>
              </a:spcBef>
              <a:spcAft>
                <a:spcPts val="0"/>
              </a:spcAft>
              <a:buSzPts val="1484"/>
              <a:buChar char="■"/>
              <a:defRPr sz="1484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1pPr>
            <a:lvl2pPr lvl="1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2pPr>
            <a:lvl3pPr lvl="2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3pPr>
            <a:lvl4pPr lvl="3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4pPr>
            <a:lvl5pPr lvl="4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5pPr>
            <a:lvl6pPr lvl="5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6pPr>
            <a:lvl7pPr lvl="6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7pPr>
            <a:lvl8pPr lvl="7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8pPr>
            <a:lvl9pPr lvl="8">
              <a:spcBef>
                <a:spcPts val="0"/>
              </a:spcBef>
              <a:spcAft>
                <a:spcPts val="0"/>
              </a:spcAft>
              <a:buSzPts val="5938"/>
              <a:buNone/>
              <a:defRPr sz="5938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1pPr>
            <a:lvl2pPr lvl="1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2pPr>
            <a:lvl3pPr lvl="2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3pPr>
            <a:lvl4pPr lvl="3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4pPr>
            <a:lvl5pPr lvl="4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5pPr>
            <a:lvl6pPr lvl="5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6pPr>
            <a:lvl7pPr lvl="6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7pPr>
            <a:lvl8pPr lvl="7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8pPr>
            <a:lvl9pPr lvl="8" algn="ctr">
              <a:spcBef>
                <a:spcPts val="0"/>
              </a:spcBef>
              <a:spcAft>
                <a:spcPts val="0"/>
              </a:spcAft>
              <a:buSzPts val="5196"/>
              <a:buNone/>
              <a:defRPr sz="5196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98"/>
              <a:buNone/>
              <a:defRPr sz="2598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369994" lvl="0" marL="457200">
              <a:spcBef>
                <a:spcPts val="0"/>
              </a:spcBef>
              <a:spcAft>
                <a:spcPts val="0"/>
              </a:spcAft>
              <a:buSzPts val="2227"/>
              <a:buChar char="●"/>
              <a:defRPr sz="2227"/>
            </a:lvl1pPr>
            <a:lvl2pPr indent="-338572" lvl="1" marL="9144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2pPr>
            <a:lvl3pPr indent="-338572" lvl="2" marL="13716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3pPr>
            <a:lvl4pPr indent="-338572" lvl="3" marL="18288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4pPr>
            <a:lvl5pPr indent="-338573" lvl="4" marL="22860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5pPr>
            <a:lvl6pPr indent="-338573" lvl="5" marL="27432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6pPr>
            <a:lvl7pPr indent="-338573" lvl="6" marL="3200400">
              <a:spcBef>
                <a:spcPts val="0"/>
              </a:spcBef>
              <a:spcAft>
                <a:spcPts val="0"/>
              </a:spcAft>
              <a:buSzPts val="1732"/>
              <a:buChar char="●"/>
              <a:defRPr sz="1732"/>
            </a:lvl7pPr>
            <a:lvl8pPr indent="-338572" lvl="7" marL="3657600">
              <a:spcBef>
                <a:spcPts val="0"/>
              </a:spcBef>
              <a:spcAft>
                <a:spcPts val="0"/>
              </a:spcAft>
              <a:buSzPts val="1732"/>
              <a:buChar char="○"/>
              <a:defRPr sz="1732"/>
            </a:lvl8pPr>
            <a:lvl9pPr indent="-338572" lvl="8" marL="4114800">
              <a:spcBef>
                <a:spcPts val="0"/>
              </a:spcBef>
              <a:spcAft>
                <a:spcPts val="0"/>
              </a:spcAft>
              <a:buSzPts val="1732"/>
              <a:buChar char="■"/>
              <a:defRPr sz="1732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27"/>
              <a:buNone/>
              <a:defRPr sz="2227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 sz="1237"/>
            </a:lvl1pPr>
            <a:lvl2pPr lvl="1">
              <a:buNone/>
              <a:defRPr sz="1237"/>
            </a:lvl2pPr>
            <a:lvl3pPr lvl="2">
              <a:buNone/>
              <a:defRPr sz="1237"/>
            </a:lvl3pPr>
            <a:lvl4pPr lvl="3">
              <a:buNone/>
              <a:defRPr sz="1237"/>
            </a:lvl4pPr>
            <a:lvl5pPr lvl="4">
              <a:buNone/>
              <a:defRPr sz="1237"/>
            </a:lvl5pPr>
            <a:lvl6pPr lvl="5">
              <a:buNone/>
              <a:defRPr sz="1237"/>
            </a:lvl6pPr>
            <a:lvl7pPr lvl="6">
              <a:buNone/>
              <a:defRPr sz="1237"/>
            </a:lvl7pPr>
            <a:lvl8pPr lvl="7">
              <a:buNone/>
              <a:defRPr sz="1237"/>
            </a:lvl8pPr>
            <a:lvl9pPr lvl="8">
              <a:buNone/>
              <a:defRPr sz="1237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4"/>
              <a:buNone/>
              <a:defRPr sz="3464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9994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27"/>
              <a:buChar char="●"/>
              <a:defRPr sz="2227">
                <a:solidFill>
                  <a:schemeClr val="dk2"/>
                </a:solidFill>
              </a:defRPr>
            </a:lvl1pPr>
            <a:lvl2pPr indent="-338572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○"/>
              <a:defRPr sz="1732">
                <a:solidFill>
                  <a:schemeClr val="dk2"/>
                </a:solidFill>
              </a:defRPr>
            </a:lvl2pPr>
            <a:lvl3pPr indent="-338572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■"/>
              <a:defRPr sz="1732">
                <a:solidFill>
                  <a:schemeClr val="dk2"/>
                </a:solidFill>
              </a:defRPr>
            </a:lvl3pPr>
            <a:lvl4pPr indent="-338572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●"/>
              <a:defRPr sz="1732">
                <a:solidFill>
                  <a:schemeClr val="dk2"/>
                </a:solidFill>
              </a:defRPr>
            </a:lvl4pPr>
            <a:lvl5pPr indent="-338573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○"/>
              <a:defRPr sz="1732">
                <a:solidFill>
                  <a:schemeClr val="dk2"/>
                </a:solidFill>
              </a:defRPr>
            </a:lvl5pPr>
            <a:lvl6pPr indent="-338573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■"/>
              <a:defRPr sz="1732">
                <a:solidFill>
                  <a:schemeClr val="dk2"/>
                </a:solidFill>
              </a:defRPr>
            </a:lvl6pPr>
            <a:lvl7pPr indent="-338573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●"/>
              <a:defRPr sz="1732">
                <a:solidFill>
                  <a:schemeClr val="dk2"/>
                </a:solidFill>
              </a:defRPr>
            </a:lvl7pPr>
            <a:lvl8pPr indent="-338572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○"/>
              <a:defRPr sz="1732">
                <a:solidFill>
                  <a:schemeClr val="dk2"/>
                </a:solidFill>
              </a:defRPr>
            </a:lvl8pPr>
            <a:lvl9pPr indent="-338572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32"/>
              <a:buChar char="■"/>
              <a:defRPr sz="1732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r">
              <a:buNone/>
              <a:defRPr sz="1237">
                <a:solidFill>
                  <a:schemeClr val="dk2"/>
                </a:solidFill>
              </a:defRPr>
            </a:lvl1pPr>
            <a:lvl2pPr lvl="1" algn="r">
              <a:buNone/>
              <a:defRPr sz="1237">
                <a:solidFill>
                  <a:schemeClr val="dk2"/>
                </a:solidFill>
              </a:defRPr>
            </a:lvl2pPr>
            <a:lvl3pPr lvl="2" algn="r">
              <a:buNone/>
              <a:defRPr sz="1237">
                <a:solidFill>
                  <a:schemeClr val="dk2"/>
                </a:solidFill>
              </a:defRPr>
            </a:lvl3pPr>
            <a:lvl4pPr lvl="3" algn="r">
              <a:buNone/>
              <a:defRPr sz="1237">
                <a:solidFill>
                  <a:schemeClr val="dk2"/>
                </a:solidFill>
              </a:defRPr>
            </a:lvl4pPr>
            <a:lvl5pPr lvl="4" algn="r">
              <a:buNone/>
              <a:defRPr sz="1237">
                <a:solidFill>
                  <a:schemeClr val="dk2"/>
                </a:solidFill>
              </a:defRPr>
            </a:lvl5pPr>
            <a:lvl6pPr lvl="5" algn="r">
              <a:buNone/>
              <a:defRPr sz="1237">
                <a:solidFill>
                  <a:schemeClr val="dk2"/>
                </a:solidFill>
              </a:defRPr>
            </a:lvl6pPr>
            <a:lvl7pPr lvl="6" algn="r">
              <a:buNone/>
              <a:defRPr sz="1237">
                <a:solidFill>
                  <a:schemeClr val="dk2"/>
                </a:solidFill>
              </a:defRPr>
            </a:lvl7pPr>
            <a:lvl8pPr lvl="7" algn="r">
              <a:buNone/>
              <a:defRPr sz="1237">
                <a:solidFill>
                  <a:schemeClr val="dk2"/>
                </a:solidFill>
              </a:defRPr>
            </a:lvl8pPr>
            <a:lvl9pPr lvl="8" algn="r">
              <a:buNone/>
              <a:defRPr sz="1237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hyperlink" Target="https://anchoreditions.com/dorothea-lange-prints/" TargetMode="External"/><Relationship Id="rId10" Type="http://schemas.openxmlformats.org/officeDocument/2006/relationships/slide" Target="/ppt/slides/slide57.xml"/><Relationship Id="rId13" Type="http://schemas.openxmlformats.org/officeDocument/2006/relationships/hyperlink" Target="https://www.anseladams.com/japanese-american-internment-camps/" TargetMode="External"/><Relationship Id="rId12" Type="http://schemas.openxmlformats.org/officeDocument/2006/relationships/hyperlink" Target="https://anchoreditions.com/blog/dorothea-lange-censored-photographs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slide" Target="/ppt/slides/slide2.xml"/><Relationship Id="rId4" Type="http://schemas.openxmlformats.org/officeDocument/2006/relationships/slide" Target="/ppt/slides/slide13.xml"/><Relationship Id="rId9" Type="http://schemas.openxmlformats.org/officeDocument/2006/relationships/slide" Target="/ppt/slides/slide52.xml"/><Relationship Id="rId14" Type="http://schemas.openxmlformats.org/officeDocument/2006/relationships/hyperlink" Target="https://www.anseladams.com/japanese-american-internment-camps/" TargetMode="External"/><Relationship Id="rId5" Type="http://schemas.openxmlformats.org/officeDocument/2006/relationships/slide" Target="/ppt/slides/slide23.xml"/><Relationship Id="rId6" Type="http://schemas.openxmlformats.org/officeDocument/2006/relationships/slide" Target="/ppt/slides/slide30.xml"/><Relationship Id="rId7" Type="http://schemas.openxmlformats.org/officeDocument/2006/relationships/slide" Target="/ppt/slides/slide36.xml"/><Relationship Id="rId8" Type="http://schemas.openxmlformats.org/officeDocument/2006/relationships/slide" Target="/ppt/slides/slide47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anchoreditions.com/dorothea-lange-prints/" TargetMode="External"/><Relationship Id="rId4" Type="http://schemas.openxmlformats.org/officeDocument/2006/relationships/hyperlink" Target="https://anchoreditions.com/blog/dorothea-lange-censored-photographs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www.anseladams.com/japanese-american-internment-camps/" TargetMode="External"/><Relationship Id="rId4" Type="http://schemas.openxmlformats.org/officeDocument/2006/relationships/hyperlink" Target="https://www.anseladams.com/japanese-american-internment-camps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7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8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densho.org/catalyst/photo-essay-yoshio-okumoto-views-of-life-in-heart-mountain/" TargetMode="External"/><Relationship Id="rId4" Type="http://schemas.openxmlformats.org/officeDocument/2006/relationships/hyperlink" Target="https://densho.org/catalyst/photo-essay-yoshio-okumoto-views-of-life-in-heart-mountain/" TargetMode="External"/><Relationship Id="rId5" Type="http://schemas.openxmlformats.org/officeDocument/2006/relationships/hyperlink" Target="https://densho.org/catalyst/photo-essay-yoshio-okumoto-views-of-life-in-heart-mountain/" TargetMode="Externa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3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6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5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0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6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5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2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53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4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48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4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44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4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50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51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42875" y="308377"/>
            <a:ext cx="9372600" cy="11202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Kintsugi Project: </a:t>
            </a:r>
            <a:br>
              <a:rPr lang="en"/>
            </a:br>
            <a:r>
              <a:rPr lang="en"/>
              <a:t>Photos from the Japanese American Incarceration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3"/>
              </a:rPr>
              <a:t>Heart Mountain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4"/>
              </a:rPr>
              <a:t>Rohwer, Arkansas</a:t>
            </a:r>
            <a:r>
              <a:rPr lang="en" sz="2200"/>
              <a:t>*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5"/>
              </a:rPr>
              <a:t>Jerome, Arkansas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6"/>
              </a:rPr>
              <a:t>Tule Lake</a:t>
            </a:r>
            <a:r>
              <a:rPr lang="en" sz="2200"/>
              <a:t>*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7"/>
              </a:rPr>
              <a:t>Various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8"/>
              </a:rPr>
              <a:t>Documents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9"/>
              </a:rPr>
              <a:t>442nd Regiment WWII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action="ppaction://hlinksldjump" r:id="rId10"/>
              </a:rPr>
              <a:t>Santa Anita</a:t>
            </a:r>
            <a:r>
              <a:rPr lang="en" sz="2200"/>
              <a:t>*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1484"/>
              </a:spcAft>
              <a:buNone/>
            </a:pPr>
            <a:r>
              <a:rPr lang="en" sz="2200"/>
              <a:t>George Takei and his family were incarcerated at Santa Anita, Rohwer, and Tule Lake.</a:t>
            </a:r>
            <a:endParaRPr sz="2200"/>
          </a:p>
        </p:txBody>
      </p:sp>
      <p:sp>
        <p:nvSpPr>
          <p:cNvPr id="56" name="Google Shape;56;p13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u="sng">
                <a:solidFill>
                  <a:schemeClr val="accent5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Dorothea Lange Japanese Internment Photographs</a:t>
            </a:r>
            <a:endParaRPr sz="2200"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accent5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Dorothea Lange’s Censored Photographs of FDR’s Japanese Concentration Camps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1484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2200" u="sng">
                <a:solidFill>
                  <a:schemeClr val="accent5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Why an Ansel Adams Exhibit Took 75 Years to Happen: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2200" u="sng">
                <a:solidFill>
                  <a:schemeClr val="accent5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Japanese-American Internment Camps at Manzanar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2200"/>
              <a:t>Each slide has a link to the source for the image and the parenthetical citation.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7620" y="2146793"/>
            <a:ext cx="5486401" cy="4398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1718" y="1224906"/>
            <a:ext cx="5314967" cy="5322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4263" y="1529268"/>
            <a:ext cx="5049874" cy="53225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Rohwer, Arkansas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990" y="2210643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0015" y="2019018"/>
            <a:ext cx="5486399" cy="30880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990" y="2345131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3315" y="1976418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1" y="2092776"/>
            <a:ext cx="5486399" cy="3086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2490" y="2721718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Heart Mountain, Wyoming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990" y="2345131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990" y="2572668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3890" y="2345131"/>
            <a:ext cx="5486399" cy="3082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Jerome, Arkansas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7905" y="1401493"/>
            <a:ext cx="5322570" cy="5322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7813" y="1224906"/>
            <a:ext cx="4182768" cy="5322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1703" y="1486668"/>
            <a:ext cx="5414975" cy="5322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9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Dorothea Lange Photographs</a:t>
            </a:r>
            <a:endParaRPr/>
          </a:p>
        </p:txBody>
      </p:sp>
      <p:sp>
        <p:nvSpPr>
          <p:cNvPr id="187" name="Google Shape;187;p39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encourage you to explore the photographs available through these links. Dorothea Lange captures some of the most famous and powerful photos of the incarceration.</a:t>
            </a:r>
            <a:endParaRPr/>
          </a:p>
          <a:p>
            <a:pPr indent="0" lvl="0" marL="0" rtl="0" algn="l">
              <a:spcBef>
                <a:spcPts val="1484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Dorothea Lange Japanese Internment Photographs</a:t>
            </a:r>
            <a:r>
              <a:rPr lang="en"/>
              <a:t> (Anchor Editions)</a:t>
            </a:r>
            <a:endParaRPr/>
          </a:p>
          <a:p>
            <a:pPr indent="0" lvl="0" marL="0" rtl="0" algn="l">
              <a:spcBef>
                <a:spcPts val="1484"/>
              </a:spcBef>
              <a:spcAft>
                <a:spcPts val="1484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Dorothea Lange’s Censored Photographs of FDR’s Japanese Concentration Camps</a:t>
            </a:r>
            <a:r>
              <a:rPr lang="en"/>
              <a:t> (Anchor Editions)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6745" y="1501731"/>
            <a:ext cx="5486400" cy="4428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1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3300" u="sng">
                <a:solidFill>
                  <a:schemeClr val="hlink"/>
                </a:solidFill>
                <a:hlinkClick r:id="rId3"/>
              </a:rPr>
              <a:t>Why an Ansel Adams Exhibit Took 75 Years to Happen:</a:t>
            </a:r>
            <a:endParaRPr sz="3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3300" u="sng">
                <a:solidFill>
                  <a:schemeClr val="hlink"/>
                </a:solidFill>
                <a:hlinkClick r:id="rId4"/>
              </a:rPr>
              <a:t>Japanese-American Internment Camps at Manzanar</a:t>
            </a:r>
            <a:endParaRPr sz="3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3300"/>
              <a:t>(The Ansel Adams Gallery)</a:t>
            </a:r>
            <a:endParaRPr sz="3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9372" y="1962196"/>
            <a:ext cx="6191276" cy="348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2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Tule Lake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9563" y="1868975"/>
            <a:ext cx="5379275" cy="403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2238" y="1507400"/>
            <a:ext cx="5413925" cy="382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2026275"/>
            <a:ext cx="5486400" cy="4119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2913" y="1818988"/>
            <a:ext cx="5512574" cy="413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0875" y="1703925"/>
            <a:ext cx="5486403" cy="4364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8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Various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1020" y="2104193"/>
            <a:ext cx="5486400" cy="400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2465" y="2551368"/>
            <a:ext cx="5486400" cy="4001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2376" y="2457075"/>
            <a:ext cx="5648025" cy="305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Photo Essay: </a:t>
            </a:r>
            <a:br>
              <a:rPr lang="en" u="sng">
                <a:solidFill>
                  <a:schemeClr val="hlink"/>
                </a:solidFill>
                <a:hlinkClick r:id="rId4"/>
              </a:rPr>
            </a:br>
            <a:r>
              <a:rPr lang="en" sz="4000" u="sng">
                <a:solidFill>
                  <a:schemeClr val="hlink"/>
                </a:solidFill>
                <a:hlinkClick r:id="rId5"/>
              </a:rPr>
              <a:t>Yoshio Okumoto’s Views of Life in Heart Mountain</a:t>
            </a:r>
            <a:endParaRPr sz="4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↑ Click the link to access the essay.</a:t>
            </a:r>
            <a:endParaRPr sz="4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The parenthetical citation is (Densho)</a:t>
            </a:r>
            <a:endParaRPr sz="4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9725" y="2018993"/>
            <a:ext cx="5486400" cy="3087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8950" y="2280232"/>
            <a:ext cx="5486401" cy="4290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1755" y="2061593"/>
            <a:ext cx="5486400" cy="4320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7657" y="1486643"/>
            <a:ext cx="4023079" cy="5322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0389" y="1852399"/>
            <a:ext cx="5486400" cy="4067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3225" y="1571818"/>
            <a:ext cx="5486400" cy="4362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2226" y="863600"/>
            <a:ext cx="4913948" cy="502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9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Documents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3878" y="1422768"/>
            <a:ext cx="5486400" cy="4515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9013" y="1224906"/>
            <a:ext cx="3260380" cy="5322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3825" y="2300475"/>
            <a:ext cx="6270748" cy="2582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8310" y="1976418"/>
            <a:ext cx="54864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4450" y="1224906"/>
            <a:ext cx="3429492" cy="5322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64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442nd Regiment WWII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5834" y="1766446"/>
            <a:ext cx="4686725" cy="3417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3485" y="1828793"/>
            <a:ext cx="54864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67"/>
          <p:cNvPicPr preferRelativeResize="0"/>
          <p:nvPr/>
        </p:nvPicPr>
        <p:blipFill rotWithShape="1">
          <a:blip r:embed="rId3">
            <a:alphaModFix/>
          </a:blip>
          <a:srcRect b="0" l="20005" r="18328" t="0"/>
          <a:stretch/>
        </p:blipFill>
        <p:spPr>
          <a:xfrm>
            <a:off x="2466724" y="1039475"/>
            <a:ext cx="5486400" cy="6483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5698" y="1830314"/>
            <a:ext cx="5486400" cy="4111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69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Santa Anita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6175" y="1344875"/>
            <a:ext cx="5486400" cy="5304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71"/>
          <p:cNvPicPr preferRelativeResize="0"/>
          <p:nvPr/>
        </p:nvPicPr>
        <p:blipFill rotWithShape="1">
          <a:blip r:embed="rId3">
            <a:alphaModFix/>
          </a:blip>
          <a:srcRect b="7919" l="14529" r="13899" t="0"/>
          <a:stretch/>
        </p:blipFill>
        <p:spPr>
          <a:xfrm>
            <a:off x="1644175" y="1299213"/>
            <a:ext cx="6400800" cy="5173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5772" y="2093526"/>
            <a:ext cx="6373950" cy="358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4725" y="1671588"/>
            <a:ext cx="5486400" cy="4429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6775" y="1685575"/>
            <a:ext cx="5486401" cy="3979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825" y="2239225"/>
            <a:ext cx="5486401" cy="40313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2005000"/>
            <a:ext cx="5486401" cy="39704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2900" y="2005000"/>
            <a:ext cx="5486401" cy="4038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5775" y="1493925"/>
            <a:ext cx="3842510" cy="5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78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Printing Instructions</a:t>
            </a:r>
            <a:endParaRPr/>
          </a:p>
        </p:txBody>
      </p:sp>
      <p:sp>
        <p:nvSpPr>
          <p:cNvPr id="383" name="Google Shape;383;p78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  <a:p>
            <a:pPr indent="-431800" lvl="0" marL="457200" rtl="0" algn="l">
              <a:spcBef>
                <a:spcPts val="1484"/>
              </a:spcBef>
              <a:spcAft>
                <a:spcPts val="0"/>
              </a:spcAft>
              <a:buSzPts val="3200"/>
              <a:buChar char="●"/>
            </a:pPr>
            <a:r>
              <a:rPr lang="en" sz="3200"/>
              <a:t>For </a:t>
            </a:r>
            <a:r>
              <a:rPr b="1" lang="en" sz="3200"/>
              <a:t>Pages</a:t>
            </a:r>
            <a:r>
              <a:rPr lang="en" sz="3200"/>
              <a:t>, choose </a:t>
            </a:r>
            <a:r>
              <a:rPr b="1" lang="en" sz="3200"/>
              <a:t>Custom</a:t>
            </a:r>
            <a:r>
              <a:rPr lang="en" sz="3200"/>
              <a:t>.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" sz="3200"/>
              <a:t>Enter the slide numbers you wish to print, separated by commas. For example:</a:t>
            </a:r>
            <a:br>
              <a:rPr lang="en" sz="3200"/>
            </a:br>
            <a:r>
              <a:rPr lang="en" sz="3200"/>
              <a:t>6, 17, 42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" sz="3200"/>
              <a:t>For </a:t>
            </a:r>
            <a:r>
              <a:rPr b="1" lang="en" sz="3200"/>
              <a:t>Color</a:t>
            </a:r>
            <a:r>
              <a:rPr lang="en" sz="3200"/>
              <a:t>, choose </a:t>
            </a:r>
            <a:r>
              <a:rPr b="1" lang="en" sz="3200"/>
              <a:t>Black and white</a:t>
            </a:r>
            <a:r>
              <a:rPr lang="en" sz="3200"/>
              <a:t>.</a:t>
            </a:r>
            <a:endParaRPr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" sz="3200"/>
              <a:t>Uncheck </a:t>
            </a:r>
            <a:r>
              <a:rPr b="1" lang="en" sz="3200"/>
              <a:t>Print on both sides</a:t>
            </a:r>
            <a:r>
              <a:rPr lang="en" sz="3200"/>
              <a:t>.</a:t>
            </a:r>
            <a:endParaRPr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9023" y="1863997"/>
            <a:ext cx="5486400" cy="3762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8752" y="1438478"/>
            <a:ext cx="5485851" cy="411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8793" y="1444068"/>
            <a:ext cx="5340826" cy="5322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